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F8FD94B-D9FF-F049-94BA-5B1E3EA542EE}" type="datetimeFigureOut">
              <a:rPr lang="en-US" smtClean="0"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EE4DED48-0F6C-9B4D-B8BA-D42838CD51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esmos.com/calculator/3fnnqfxkwc" TargetMode="External"/><Relationship Id="rId3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Taylor and </a:t>
            </a:r>
            <a:r>
              <a:rPr lang="en-US" dirty="0" err="1" smtClean="0"/>
              <a:t>Maclaurin</a:t>
            </a:r>
            <a:r>
              <a:rPr lang="en-US" dirty="0" smtClean="0"/>
              <a:t>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Rizzi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2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 a tangent line approximation to approximate sin(0.2)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Can we come up with a better approximation than this?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738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 Line Approximations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tangent line approximation just implies that the function and first derivative values are the same.</a:t>
            </a:r>
          </a:p>
          <a:p>
            <a:endParaRPr lang="en-US" sz="3200" dirty="0"/>
          </a:p>
          <a:p>
            <a:r>
              <a:rPr lang="en-US" sz="3200" dirty="0" smtClean="0"/>
              <a:t>Can we do better than this?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283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can build a polynomial approximation for sin(x) by setting successive derivatives equal to each other like this: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 descr="logo_green_banner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491" y="5718620"/>
            <a:ext cx="3063435" cy="104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6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Formula for Taylor Polynomials</a:t>
            </a:r>
            <a:endParaRPr lang="en-US" dirty="0"/>
          </a:p>
        </p:txBody>
      </p:sp>
      <p:pic>
        <p:nvPicPr>
          <p:cNvPr id="5" name="Picture 4" descr="f5767b2e0b42007dbf989d932bf97b7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35" y="2001765"/>
            <a:ext cx="7389610" cy="402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8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a fourth degree Taylor polynomial centered at c = 1 for f(x)=</a:t>
            </a:r>
            <a:r>
              <a:rPr lang="en-US" sz="3200" dirty="0" err="1" smtClean="0"/>
              <a:t>ln</a:t>
            </a:r>
            <a:r>
              <a:rPr lang="en-US" sz="3200" dirty="0" smtClean="0"/>
              <a:t>(x)</a:t>
            </a:r>
          </a:p>
          <a:p>
            <a:endParaRPr lang="en-US" sz="3200" dirty="0"/>
          </a:p>
          <a:p>
            <a:r>
              <a:rPr lang="en-US" sz="3200" dirty="0" smtClean="0"/>
              <a:t>How is this one different?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781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Suppose that g is a function which has continuous derivatives and that</a:t>
            </a:r>
            <a:br>
              <a:rPr lang="en-US" sz="3200" dirty="0" smtClean="0"/>
            </a:br>
            <a:r>
              <a:rPr lang="en-US" sz="3200" dirty="0" smtClean="0"/>
              <a:t>g(2)=3, g’(2)=-4, g’’(2)=7, and g’’’(2)=-5.</a:t>
            </a:r>
            <a:br>
              <a:rPr lang="en-US" sz="3200" dirty="0" smtClean="0"/>
            </a:br>
            <a:r>
              <a:rPr lang="en-US" sz="3200" dirty="0" smtClean="0"/>
              <a:t>Write the Taylor polynomial of degree 3 for g centered at 2.</a:t>
            </a:r>
          </a:p>
        </p:txBody>
      </p:sp>
      <p:pic>
        <p:nvPicPr>
          <p:cNvPr id="5" name="Picture 4" descr="f5767b2e0b42007dbf989d932bf97b7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7" t="75794" r="20833"/>
          <a:stretch/>
        </p:blipFill>
        <p:spPr>
          <a:xfrm>
            <a:off x="6132348" y="5638763"/>
            <a:ext cx="2732617" cy="97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407039">
            <a:off x="5369174" y="4532312"/>
            <a:ext cx="1594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Hint: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2319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18</TotalTime>
  <Words>134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Taylor and Maclaurin Polynomials</vt:lpstr>
      <vt:lpstr>Review</vt:lpstr>
      <vt:lpstr>Tangent Line Approximations</vt:lpstr>
      <vt:lpstr>Taylor Polynomials</vt:lpstr>
      <vt:lpstr>General Formula for Taylor Polynomials</vt:lpstr>
      <vt:lpstr>Try it!</vt:lpstr>
      <vt:lpstr>One More!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Taylor and Maclaurin Polynomials</dc:title>
  <dc:creator>Craig Rizzi</dc:creator>
  <cp:lastModifiedBy>Craig Rizzi</cp:lastModifiedBy>
  <cp:revision>3</cp:revision>
  <dcterms:created xsi:type="dcterms:W3CDTF">2015-02-22T20:01:41Z</dcterms:created>
  <dcterms:modified xsi:type="dcterms:W3CDTF">2015-02-22T20:20:21Z</dcterms:modified>
</cp:coreProperties>
</file>