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Microsoft_Equation1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844B0-37EA-7144-BFCB-19C94185825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6307F-345F-554C-AEDD-661FD5C420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844B0-37EA-7144-BFCB-19C94185825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6307F-345F-554C-AEDD-661FD5C42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844B0-37EA-7144-BFCB-19C94185825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6307F-345F-554C-AEDD-661FD5C42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844B0-37EA-7144-BFCB-19C94185825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6307F-345F-554C-AEDD-661FD5C42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844B0-37EA-7144-BFCB-19C94185825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6307F-345F-554C-AEDD-661FD5C420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844B0-37EA-7144-BFCB-19C94185825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6307F-345F-554C-AEDD-661FD5C42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844B0-37EA-7144-BFCB-19C94185825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6307F-345F-554C-AEDD-661FD5C42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844B0-37EA-7144-BFCB-19C94185825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6307F-345F-554C-AEDD-661FD5C42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844B0-37EA-7144-BFCB-19C94185825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6307F-345F-554C-AEDD-661FD5C42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844B0-37EA-7144-BFCB-19C94185825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6307F-345F-554C-AEDD-661FD5C4203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83844B0-37EA-7144-BFCB-19C94185825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5D6307F-345F-554C-AEDD-661FD5C420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3844B0-37EA-7144-BFCB-19C94185825F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5D6307F-345F-554C-AEDD-661FD5C420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oleObject" Target="../embeddings/Microsoft_Equation1.bin"/><Relationship Id="rId8" Type="http://schemas.openxmlformats.org/officeDocument/2006/relationships/image" Target="../media/image4.emf"/><Relationship Id="rId9" Type="http://schemas.openxmlformats.org/officeDocument/2006/relationships/oleObject" Target="../embeddings/oleObject3.bin"/><Relationship Id="rId10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5-4 Exponential Functions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Rizzi – </a:t>
            </a:r>
            <a:r>
              <a:rPr lang="en-US" dirty="0" err="1" smtClean="0"/>
              <a:t>Calc</a:t>
            </a:r>
            <a:r>
              <a:rPr lang="en-US" dirty="0" smtClean="0"/>
              <a:t> 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1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Problems Anyone? (1998 BC)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55900"/>
            <a:ext cx="9144000" cy="13267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19894" y="4518890"/>
            <a:ext cx="90421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7157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Exponential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Simplify each of the following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117278"/>
              </p:ext>
            </p:extLst>
          </p:nvPr>
        </p:nvGraphicFramePr>
        <p:xfrm>
          <a:off x="800298" y="3007354"/>
          <a:ext cx="1160167" cy="640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368300" imgH="203200" progId="Equation.3">
                  <p:embed/>
                </p:oleObj>
              </mc:Choice>
              <mc:Fallback>
                <p:oleObj name="Equation" r:id="rId3" imgW="3683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0298" y="3007354"/>
                        <a:ext cx="1160167" cy="6400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625609"/>
              </p:ext>
            </p:extLst>
          </p:nvPr>
        </p:nvGraphicFramePr>
        <p:xfrm>
          <a:off x="5026025" y="2686050"/>
          <a:ext cx="92075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292100" imgH="406400" progId="Equation.3">
                  <p:embed/>
                </p:oleObj>
              </mc:Choice>
              <mc:Fallback>
                <p:oleObj name="Equation" r:id="rId5" imgW="2921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26025" y="2686050"/>
                        <a:ext cx="92075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755807"/>
              </p:ext>
            </p:extLst>
          </p:nvPr>
        </p:nvGraphicFramePr>
        <p:xfrm>
          <a:off x="5026025" y="5045075"/>
          <a:ext cx="1367611" cy="781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7" imgW="355600" imgH="203200" progId="Equation.3">
                  <p:embed/>
                </p:oleObj>
              </mc:Choice>
              <mc:Fallback>
                <p:oleObj name="Equation" r:id="rId7" imgW="355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26025" y="5045075"/>
                        <a:ext cx="1367611" cy="7817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032270"/>
              </p:ext>
            </p:extLst>
          </p:nvPr>
        </p:nvGraphicFramePr>
        <p:xfrm>
          <a:off x="457200" y="5045075"/>
          <a:ext cx="231933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9" imgW="736600" imgH="228600" progId="Equation.3">
                  <p:embed/>
                </p:oleObj>
              </mc:Choice>
              <mc:Fallback>
                <p:oleObj name="Equation" r:id="rId9" imgW="736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7200" y="5045075"/>
                        <a:ext cx="2319338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228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Solve 7 = </a:t>
            </a:r>
            <a:r>
              <a:rPr lang="en-US" i="1" dirty="0">
                <a:latin typeface="Arial" charset="0"/>
              </a:rPr>
              <a:t>e</a:t>
            </a:r>
            <a:r>
              <a:rPr lang="en-US" i="1" baseline="30000" dirty="0">
                <a:latin typeface="Arial" charset="0"/>
              </a:rPr>
              <a:t>x </a:t>
            </a:r>
            <a:r>
              <a:rPr lang="en-US" baseline="30000" dirty="0">
                <a:latin typeface="Arial" charset="0"/>
              </a:rPr>
              <a:t>+ 1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81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Anything on here </a:t>
            </a:r>
            <a:br>
              <a:rPr lang="en-US" dirty="0" smtClean="0"/>
            </a:br>
            <a:r>
              <a:rPr lang="en-US" dirty="0" smtClean="0"/>
              <a:t>we need to go over?</a:t>
            </a:r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4" y="2008479"/>
            <a:ext cx="9096134" cy="2993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70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Graph of e</a:t>
            </a:r>
            <a:r>
              <a:rPr lang="en-US" baseline="30000" dirty="0" smtClean="0"/>
              <a:t>x</a:t>
            </a:r>
            <a:endParaRPr lang="en-US" dirty="0"/>
          </a:p>
        </p:txBody>
      </p:sp>
      <p:pic>
        <p:nvPicPr>
          <p:cNvPr id="5" name="Picture 4" descr="Screen Shot 2014-11-16 at 5.55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258" y="1493354"/>
            <a:ext cx="6250396" cy="536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952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Derivative of e</a:t>
            </a:r>
            <a:r>
              <a:rPr lang="en-US" baseline="30000" dirty="0" smtClean="0"/>
              <a:t>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find the derivative of e</a:t>
            </a:r>
            <a:r>
              <a:rPr lang="en-US" baseline="30000" dirty="0" smtClean="0"/>
              <a:t>x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Use the limit process for taking the derivative</a:t>
            </a:r>
            <a:endParaRPr lang="en-US" dirty="0"/>
          </a:p>
        </p:txBody>
      </p:sp>
      <p:pic>
        <p:nvPicPr>
          <p:cNvPr id="5" name="Picture 4" descr="Screen Shot 2014-11-16 at 5.51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391" y="4140429"/>
            <a:ext cx="4206716" cy="126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671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Differentiating Exponential Functions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300163"/>
            <a:ext cx="8229600" cy="4525962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charset="0"/>
              <a:buNone/>
            </a:pPr>
            <a:r>
              <a:rPr lang="en-US" smtClean="0">
                <a:latin typeface="Arial" charset="0"/>
              </a:rPr>
              <a:t>	</a:t>
            </a:r>
            <a:endParaRPr lang="en-US" smtClean="0">
              <a:solidFill>
                <a:srgbClr val="0073AE"/>
              </a:solidFill>
              <a:latin typeface="Arial" charset="0"/>
            </a:endParaRPr>
          </a:p>
          <a:p>
            <a:pPr>
              <a:buFont typeface="Wingdings" charset="0"/>
              <a:buNone/>
            </a:pPr>
            <a:endParaRPr lang="en-US" sz="1200" smtClean="0">
              <a:solidFill>
                <a:srgbClr val="0073AE"/>
              </a:solidFill>
              <a:latin typeface="Arial" charset="0"/>
            </a:endParaRPr>
          </a:p>
          <a:p>
            <a:pPr>
              <a:buFont typeface="Wingdings" charset="0"/>
              <a:buNone/>
            </a:pPr>
            <a:endParaRPr lang="en-US" i="1"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043113"/>
            <a:ext cx="8305800" cy="23698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ea typeface="+mn-ea"/>
              </a:rPr>
              <a:t>Find the derivative of each function.</a:t>
            </a:r>
          </a:p>
          <a:p>
            <a:pPr>
              <a:defRPr/>
            </a:pPr>
            <a:endParaRPr lang="en-US" sz="2400" dirty="0">
              <a:ea typeface="+mn-ea"/>
            </a:endParaRPr>
          </a:p>
          <a:p>
            <a:pPr marL="457200" indent="-457200">
              <a:defRPr/>
            </a:pPr>
            <a:r>
              <a:rPr lang="en-US" sz="4400" b="1" dirty="0">
                <a:ea typeface="+mn-ea"/>
              </a:rPr>
              <a:t>a. </a:t>
            </a:r>
            <a:r>
              <a:rPr lang="en-US" sz="4400" i="1" dirty="0">
                <a:ea typeface="+mn-ea"/>
              </a:rPr>
              <a:t>y = e</a:t>
            </a:r>
            <a:r>
              <a:rPr lang="en-US" sz="4400" baseline="30000" dirty="0">
                <a:ea typeface="+mn-ea"/>
              </a:rPr>
              <a:t>2x-1</a:t>
            </a:r>
            <a:r>
              <a:rPr lang="en-US" sz="4400" dirty="0">
                <a:ea typeface="+mn-ea"/>
              </a:rPr>
              <a:t>        </a:t>
            </a:r>
            <a:r>
              <a:rPr lang="en-US" sz="4400" dirty="0" smtClean="0">
                <a:ea typeface="+mn-ea"/>
              </a:rPr>
              <a:t>			</a:t>
            </a:r>
            <a:r>
              <a:rPr lang="en-US" sz="4400" b="1" dirty="0" smtClean="0">
                <a:ea typeface="+mn-ea"/>
              </a:rPr>
              <a:t>b</a:t>
            </a:r>
            <a:r>
              <a:rPr lang="en-US" sz="4400" b="1" dirty="0">
                <a:ea typeface="+mn-ea"/>
              </a:rPr>
              <a:t>. </a:t>
            </a:r>
            <a:r>
              <a:rPr lang="en-US" sz="4400" i="1" dirty="0">
                <a:ea typeface="+mn-ea"/>
              </a:rPr>
              <a:t>y = e</a:t>
            </a:r>
            <a:r>
              <a:rPr lang="en-US" sz="4400" baseline="30000" dirty="0">
                <a:ea typeface="+mn-ea"/>
              </a:rPr>
              <a:t>-3/</a:t>
            </a:r>
            <a:r>
              <a:rPr lang="en-US" sz="4400" i="1" baseline="30000" dirty="0">
                <a:ea typeface="+mn-ea"/>
              </a:rPr>
              <a:t>x</a:t>
            </a:r>
          </a:p>
          <a:p>
            <a:pPr marL="457200" indent="-457200">
              <a:buFontTx/>
              <a:buAutoNum type="alphaLcPeriod"/>
              <a:defRPr/>
            </a:pPr>
            <a:endParaRPr lang="en-US" sz="2400" b="1" i="1" baseline="30000" dirty="0">
              <a:ea typeface="+mn-ea"/>
            </a:endParaRPr>
          </a:p>
          <a:p>
            <a:pPr marL="457200" indent="-457200">
              <a:buFontTx/>
              <a:buAutoNum type="alphaLcPeriod"/>
              <a:defRPr/>
            </a:pPr>
            <a:endParaRPr lang="en-US" sz="2400" b="1" i="1" baseline="30000" dirty="0">
              <a:ea typeface="+mn-ea"/>
            </a:endParaRPr>
          </a:p>
          <a:p>
            <a:pPr marL="457200" indent="-457200">
              <a:defRPr/>
            </a:pPr>
            <a:endParaRPr lang="en-US" sz="2400" b="1" dirty="0">
              <a:ea typeface="+mn-ea"/>
            </a:endParaRPr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69" r="47445"/>
          <a:stretch/>
        </p:blipFill>
        <p:spPr bwMode="auto">
          <a:xfrm>
            <a:off x="1060554" y="4243013"/>
            <a:ext cx="2105444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96" r="24502"/>
          <a:stretch/>
        </p:blipFill>
        <p:spPr bwMode="auto">
          <a:xfrm>
            <a:off x="5119461" y="4338562"/>
            <a:ext cx="1872335" cy="132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8051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Integrating Exponential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indefinite integral</a:t>
            </a:r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654" y="2553196"/>
            <a:ext cx="2116292" cy="1302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63401"/>
          <a:stretch/>
        </p:blipFill>
        <p:spPr bwMode="auto">
          <a:xfrm>
            <a:off x="3006129" y="4530536"/>
            <a:ext cx="3135769" cy="129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871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AP Problem Anyone? </a:t>
            </a:r>
            <a:br>
              <a:rPr lang="en-US" dirty="0" smtClean="0"/>
            </a:br>
            <a:r>
              <a:rPr lang="en-US" dirty="0" smtClean="0"/>
              <a:t>(1993 AB)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0500"/>
            <a:ext cx="9144000" cy="1395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30113" y="4518890"/>
            <a:ext cx="88377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</a:t>
            </a:r>
            <a:endParaRPr 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574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37</TotalTime>
  <Words>88</Words>
  <Application>Microsoft Macintosh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Module</vt:lpstr>
      <vt:lpstr>Equation</vt:lpstr>
      <vt:lpstr>Microsoft Equation</vt:lpstr>
      <vt:lpstr>5-4 Exponential Functions </vt:lpstr>
      <vt:lpstr>Review of Exponential Functions</vt:lpstr>
      <vt:lpstr>Review Practice</vt:lpstr>
      <vt:lpstr>Anything on here  we need to go over?</vt:lpstr>
      <vt:lpstr>Graph of ex</vt:lpstr>
      <vt:lpstr>Derivative of ex</vt:lpstr>
      <vt:lpstr>Differentiating Exponential Functions</vt:lpstr>
      <vt:lpstr>Integrating Exponential Functions</vt:lpstr>
      <vt:lpstr>Another AP Problem Anyone?  (1993 AB)</vt:lpstr>
      <vt:lpstr>AP Problems Anyone? (1998 BC)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5-4 Exponential Functions </dc:title>
  <dc:creator>Craig Rizzi</dc:creator>
  <cp:lastModifiedBy>Craig Rizzi</cp:lastModifiedBy>
  <cp:revision>6</cp:revision>
  <dcterms:created xsi:type="dcterms:W3CDTF">2014-11-16T22:34:01Z</dcterms:created>
  <dcterms:modified xsi:type="dcterms:W3CDTF">2014-11-16T23:12:42Z</dcterms:modified>
</cp:coreProperties>
</file>