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4" r:id="rId12"/>
    <p:sldId id="271" r:id="rId13"/>
    <p:sldId id="270" r:id="rId14"/>
    <p:sldId id="272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55F312-0B10-4AF6-A10B-8CE9F976A81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8AA981-B151-4B9C-808B-89CD725421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4-5 Integration by Substitution for Indefinite Integrals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Rizzi – </a:t>
            </a:r>
            <a:r>
              <a:rPr lang="en-US" dirty="0" err="1" smtClean="0"/>
              <a:t>Calc</a:t>
            </a:r>
            <a:r>
              <a:rPr lang="en-US" dirty="0" smtClean="0"/>
              <a:t>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Definite Integrals with u-Sub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3529" y="1828800"/>
                <a:ext cx="4317657" cy="1613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29" y="1828800"/>
                <a:ext cx="4317657" cy="16133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0" y="4191000"/>
                <a:ext cx="1558055" cy="1378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191000"/>
                <a:ext cx="1558055" cy="1378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6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Definite Integrals with u-Sub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3529" y="1828800"/>
                <a:ext cx="3865482" cy="1620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5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29" y="1828800"/>
                <a:ext cx="3865482" cy="16201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67242" y="4343400"/>
                <a:ext cx="1558055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242" y="4343400"/>
                <a:ext cx="1558055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7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 Absolute Values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1600199"/>
                <a:ext cx="3568028" cy="1614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−5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en-US" sz="4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0199"/>
                <a:ext cx="3568028" cy="16146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03320"/>
            <a:ext cx="4893188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4400" y="4176120"/>
                <a:ext cx="167347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=6.5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76120"/>
                <a:ext cx="1673471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6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Integrable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functions, it’s easy to find the </a:t>
            </a:r>
            <a:r>
              <a:rPr lang="en-US" dirty="0" err="1" smtClean="0"/>
              <a:t>antiderivative</a:t>
            </a:r>
            <a:r>
              <a:rPr lang="en-US" dirty="0" smtClean="0"/>
              <a:t>, but evaluating it over a closed interval is </a:t>
            </a:r>
            <a:br>
              <a:rPr lang="en-US" dirty="0" smtClean="0"/>
            </a:br>
            <a:r>
              <a:rPr lang="en-US" dirty="0" smtClean="0"/>
              <a:t>impossible: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3886200"/>
                <a:ext cx="2133276" cy="1333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86200"/>
                <a:ext cx="2133276" cy="1333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87836"/>
            <a:ext cx="4352925" cy="437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47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Even and Odd Functions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6861"/>
            <a:ext cx="3678238" cy="41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74361"/>
            <a:ext cx="3570432" cy="3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94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Integration of Even Functions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6996886" cy="145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7784"/>
            <a:ext cx="3678238" cy="41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Integration of Odd Functions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310500" cy="15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59608"/>
            <a:ext cx="3722832" cy="38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7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31618"/>
            <a:ext cx="56007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081879">
            <a:off x="-79357" y="2488316"/>
            <a:ext cx="37648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 Up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6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have to integrate more complicated functions</a:t>
            </a:r>
          </a:p>
          <a:p>
            <a:endParaRPr lang="en-US" dirty="0"/>
          </a:p>
          <a:p>
            <a:r>
              <a:rPr lang="en-US" dirty="0" smtClean="0"/>
              <a:t>We need to recognize the chain rule pattern in these functions: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992879"/>
                <a:ext cx="4430957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2879"/>
                <a:ext cx="4430957" cy="1706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4400" y="3955365"/>
                <a:ext cx="353622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⁡(5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55365"/>
                <a:ext cx="3536224" cy="17068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73" y="5340178"/>
                <a:ext cx="4269759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" y="5340178"/>
                <a:ext cx="4269759" cy="12488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8351" y="5555771"/>
                <a:ext cx="34523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351" y="5555771"/>
                <a:ext cx="3452355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8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these bad boys get way too complicated, though…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0" y="2590800"/>
                <a:ext cx="3532570" cy="186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4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  <m:r>
                            <a:rPr lang="en-US" sz="4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90800"/>
                <a:ext cx="3532570" cy="18682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5481" y="4953000"/>
                <a:ext cx="4718408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481" y="4953000"/>
                <a:ext cx="4718408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6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of Variables with the Trigs…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6389" y="1828800"/>
                <a:ext cx="4917500" cy="186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4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389" y="1828800"/>
                <a:ext cx="4917500" cy="18682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5481" y="4191000"/>
                <a:ext cx="4072462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481" y="4191000"/>
                <a:ext cx="4072462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5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U-Sub with More Complex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1981200"/>
                <a:ext cx="4778359" cy="186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81200"/>
                <a:ext cx="4778359" cy="18682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9147" y="4419600"/>
                <a:ext cx="4372864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47" y="4419600"/>
                <a:ext cx="4372864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5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U-Subs won’t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3689" y="2057400"/>
                <a:ext cx="3761991" cy="186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89" y="2057400"/>
                <a:ext cx="3761991" cy="18682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8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 as many problems on the worksheet as you can</a:t>
            </a:r>
          </a:p>
          <a:p>
            <a:endParaRPr lang="en-US" dirty="0"/>
          </a:p>
          <a:p>
            <a:r>
              <a:rPr lang="en-US" dirty="0" smtClean="0"/>
              <a:t>I will check 10 random problems tomorrow. You will receive a HW score out of 5 points.</a:t>
            </a:r>
          </a:p>
          <a:p>
            <a:endParaRPr lang="en-US" dirty="0"/>
          </a:p>
          <a:p>
            <a:r>
              <a:rPr lang="en-US" dirty="0" smtClean="0"/>
              <a:t>Your answer must be TOTALLY correct for you to earn the point. Include all work on a separate piece of paper, but put answers on main worksheet.</a:t>
            </a:r>
          </a:p>
          <a:p>
            <a:endParaRPr lang="en-US" dirty="0"/>
          </a:p>
          <a:p>
            <a:r>
              <a:rPr lang="en-US" dirty="0" smtClean="0"/>
              <a:t>NOT ALL REQUIRE U-SUB. ALSO SKIP #908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4-5 Integration by Substitution for Definite Integrals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Rizzi – </a:t>
            </a:r>
            <a:r>
              <a:rPr lang="en-US" dirty="0" err="1" smtClean="0"/>
              <a:t>Calc</a:t>
            </a:r>
            <a:r>
              <a:rPr lang="en-US" dirty="0" smtClean="0"/>
              <a:t>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309</TotalTime>
  <Words>396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4-5 Integration by Substitution for Indefinite Integrals</vt:lpstr>
      <vt:lpstr>PowerPoint Presentation</vt:lpstr>
      <vt:lpstr>Composite Functions</vt:lpstr>
      <vt:lpstr>Change of Variables </vt:lpstr>
      <vt:lpstr>Change of Variables with the Trigs…</vt:lpstr>
      <vt:lpstr>U-Sub with More Complex functions</vt:lpstr>
      <vt:lpstr>Sometimes U-Subs won’t work</vt:lpstr>
      <vt:lpstr>Homework</vt:lpstr>
      <vt:lpstr>4-5 Integration by Substitution for Definite Integrals</vt:lpstr>
      <vt:lpstr>Definite Integrals with u-Sub</vt:lpstr>
      <vt:lpstr>Definite Integrals with u-Sub</vt:lpstr>
      <vt:lpstr>Integrating Absolute Values</vt:lpstr>
      <vt:lpstr>Non-Integrable Functions</vt:lpstr>
      <vt:lpstr>Review: Even and Odd Functions</vt:lpstr>
      <vt:lpstr>Integration of Even Functions</vt:lpstr>
      <vt:lpstr>Integration of Odd Functions</vt:lpstr>
    </vt:vector>
  </TitlesOfParts>
  <Company>Rochester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4-5 Integration by Substitution for Indefinite Integrals</dc:title>
  <dc:creator>Windows User</dc:creator>
  <cp:lastModifiedBy>Windows User</cp:lastModifiedBy>
  <cp:revision>11</cp:revision>
  <dcterms:created xsi:type="dcterms:W3CDTF">2014-10-28T16:42:50Z</dcterms:created>
  <dcterms:modified xsi:type="dcterms:W3CDTF">2014-10-31T10:57:27Z</dcterms:modified>
</cp:coreProperties>
</file>