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2A22A7-EA62-436D-A4A3-881FEFE92025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B03479-A2EF-4BA4-B580-D438C046FC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mos.com/calculator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Limits Graphically and Numerically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Rizzi</a:t>
            </a:r>
            <a:r>
              <a:rPr lang="en-US" dirty="0" smtClean="0"/>
              <a:t>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Simple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Find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en-US" sz="2400" b="1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2400" b="1" i="1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2400" b="1" i="0" smtClean="0">
                        <a:latin typeface="Cambria Math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nwood-kensett.k12.ia.us/vimages/shared/vnews/stories/4ec1703a5a922/logo_green_banner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4762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Notation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800" dirty="0" smtClean="0"/>
                  <a:t>We can’t actually evaluate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8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𝒙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endParaRPr lang="en-US" sz="2800" dirty="0"/>
              </a:p>
              <a:p>
                <a:r>
                  <a:rPr lang="en-US" sz="2800" dirty="0" smtClean="0"/>
                  <a:t> </a:t>
                </a:r>
              </a:p>
              <a:p>
                <a:r>
                  <a:rPr lang="en-US" sz="2800" dirty="0" smtClean="0"/>
                  <a:t>Instead, we can use </a:t>
                </a:r>
                <a:r>
                  <a:rPr lang="en-US" sz="2800" u="sng" dirty="0" smtClean="0"/>
                  <a:t>limit notation</a:t>
                </a:r>
                <a:r>
                  <a:rPr lang="en-US" sz="2800" dirty="0" smtClean="0"/>
                  <a:t> to describe where the function </a:t>
                </a:r>
                <a:r>
                  <a:rPr lang="en-US" sz="2800" i="1" dirty="0" smtClean="0"/>
                  <a:t>goes</a:t>
                </a:r>
                <a:endParaRPr lang="en-US" sz="2800" i="1" dirty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4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000" i="1">
                                      <a:latin typeface="Cambria Math"/>
                                    </a:rPr>
                                    <m:t>𝟒</m:t>
                                  </m:r>
                                </m:sup>
                              </m:sSup>
                              <m:r>
                                <a:rPr lang="en-US" sz="4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0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𝟏</m:t>
                              </m:r>
                            </m:den>
                          </m:f>
                        </m:e>
                      </m:func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78" r="-1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986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Harder 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Use a numerical approach to find:</a:t>
                </a:r>
              </a:p>
              <a:p>
                <a:endParaRPr lang="en-US" sz="28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/>
                                </a:rPr>
                                <m:t>𝒔𝒊𝒏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𝟏𝟎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b="1" i="1" smtClean="0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21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294583"/>
              </p:ext>
            </p:extLst>
          </p:nvPr>
        </p:nvGraphicFramePr>
        <p:xfrm>
          <a:off x="914400" y="3352800"/>
          <a:ext cx="7086597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371"/>
                <a:gridCol w="1012371"/>
                <a:gridCol w="1012371"/>
                <a:gridCol w="1012371"/>
                <a:gridCol w="1012371"/>
                <a:gridCol w="1012371"/>
                <a:gridCol w="1012371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www.nwood-kensett.k12.ia.us/vimages/shared/vnews/stories/4ec1703a5a922/logo_green_banner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4762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21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Harder 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Use a numerical approach to find:</a:t>
                </a:r>
              </a:p>
              <a:p>
                <a:endParaRPr lang="en-US" sz="28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40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𝒙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21" t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76334"/>
              </p:ext>
            </p:extLst>
          </p:nvPr>
        </p:nvGraphicFramePr>
        <p:xfrm>
          <a:off x="914400" y="3352800"/>
          <a:ext cx="7086597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371"/>
                <a:gridCol w="1012371"/>
                <a:gridCol w="1012371"/>
                <a:gridCol w="1012371"/>
                <a:gridCol w="1012371"/>
                <a:gridCol w="1012371"/>
                <a:gridCol w="1012371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www.nwood-kensett.k12.ia.us/vimages/shared/vnews/stories/4ec1703a5a922/logo_green_banner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4762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90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that Fail to Exist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1100628"/>
                <a:ext cx="7520940" cy="3928572"/>
              </a:xfrm>
            </p:spPr>
            <p:txBody>
              <a:bodyPr/>
              <a:lstStyle/>
              <a:p>
                <a:r>
                  <a:rPr lang="en-US" sz="2800" dirty="0" smtClean="0">
                    <a:latin typeface="Cambria Math"/>
                  </a:rPr>
                  <a:t>With your partner, investigate one of the two of these </a:t>
                </a:r>
                <a:r>
                  <a:rPr lang="en-US" sz="2800" i="1" dirty="0" smtClean="0">
                    <a:latin typeface="Cambria Math"/>
                  </a:rPr>
                  <a:t>numerically</a:t>
                </a:r>
                <a:r>
                  <a:rPr lang="en-US" sz="2800" dirty="0" smtClean="0">
                    <a:latin typeface="Cambria Math"/>
                  </a:rPr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0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000" b="1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b="1" i="1" smtClean="0">
                                  <a:latin typeface="Cambria Math"/>
                                </a:rPr>
                                <m:t>|</m:t>
                              </m:r>
                            </m:num>
                            <m:den>
                              <m:r>
                                <a:rPr lang="en-US" sz="4000" b="1" i="1" smtClean="0">
                                  <a:latin typeface="Cambria Math"/>
                                </a:rPr>
                                <m:t>𝒙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4000" dirty="0" smtClean="0"/>
              </a:p>
              <a:p>
                <a:endParaRPr lang="en-US" sz="4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4000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𝒔𝒊𝒏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/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1100628"/>
                <a:ext cx="7520940" cy="3928572"/>
              </a:xfrm>
              <a:blipFill rotWithShape="1">
                <a:blip r:embed="rId2"/>
                <a:stretch>
                  <a:fillRect l="-1621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www.nwood-kensett.k12.ia.us/vimages/shared/vnews/stories/4ec1703a5a922/logo_green_banner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476250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70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609600"/>
            <a:ext cx="626165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400800" y="1066800"/>
                <a:ext cx="2362200" cy="3712464"/>
              </a:xfrm>
            </p:spPr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→−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</m:lim>
                          </m:limLow>
                        </m:fName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1" dirty="0" smtClean="0"/>
              </a:p>
              <a:p>
                <a:pPr algn="ctr"/>
                <a:endParaRPr lang="en-US" b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𝒇</m:t>
                      </m:r>
                      <m:r>
                        <a:rPr lang="en-US" i="1">
                          <a:latin typeface="Cambria Math"/>
                        </a:rPr>
                        <m:t>(−</m:t>
                      </m:r>
                      <m:r>
                        <a:rPr lang="en-US" i="1">
                          <a:latin typeface="Cambria Math"/>
                        </a:rPr>
                        <m:t>𝟏</m:t>
                      </m:r>
                      <m:r>
                        <a:rPr lang="en-US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→−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𝟒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𝒇</m:t>
                      </m:r>
                      <m:r>
                        <a:rPr lang="en-US" i="1">
                          <a:latin typeface="Cambria Math"/>
                        </a:rPr>
                        <m:t>(−</m:t>
                      </m:r>
                      <m:r>
                        <a:rPr lang="en-US" i="1">
                          <a:latin typeface="Cambria Math"/>
                        </a:rPr>
                        <m:t>𝟒</m:t>
                      </m:r>
                      <m:r>
                        <a:rPr lang="en-US" i="1">
                          <a:latin typeface="Cambria Math"/>
                        </a:rPr>
                        <m:t>)=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00800" y="1066800"/>
                <a:ext cx="2362200" cy="3712464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520940" cy="548640"/>
          </a:xfrm>
        </p:spPr>
        <p:txBody>
          <a:bodyPr/>
          <a:lstStyle/>
          <a:p>
            <a:r>
              <a:rPr lang="en-US" dirty="0" smtClean="0"/>
              <a:t>Graphical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42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101</TotalTime>
  <Words>226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Finding Limits Graphically and Numerically</vt:lpstr>
      <vt:lpstr>Simple example</vt:lpstr>
      <vt:lpstr>Limit Notation</vt:lpstr>
      <vt:lpstr>Harder examples</vt:lpstr>
      <vt:lpstr>Harder examples</vt:lpstr>
      <vt:lpstr>Limits that Fail to Exist</vt:lpstr>
      <vt:lpstr>Graphical Limits</vt:lpstr>
    </vt:vector>
  </TitlesOfParts>
  <Company>Rochester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Limits Graphically and Numerically</dc:title>
  <dc:creator>Windows User</dc:creator>
  <cp:lastModifiedBy>Windows User</cp:lastModifiedBy>
  <cp:revision>5</cp:revision>
  <dcterms:created xsi:type="dcterms:W3CDTF">2014-09-03T13:21:23Z</dcterms:created>
  <dcterms:modified xsi:type="dcterms:W3CDTF">2014-09-03T19:04:53Z</dcterms:modified>
</cp:coreProperties>
</file>